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0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1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9" r:id="rId3"/>
    <p:sldMasterId id="2147483707" r:id="rId4"/>
    <p:sldMasterId id="2147483725" r:id="rId5"/>
    <p:sldMasterId id="2147483743" r:id="rId6"/>
    <p:sldMasterId id="2147483755" r:id="rId7"/>
    <p:sldMasterId id="2147483773" r:id="rId8"/>
    <p:sldMasterId id="2147483790" r:id="rId9"/>
    <p:sldMasterId id="2147483808" r:id="rId10"/>
    <p:sldMasterId id="2147483826" r:id="rId11"/>
    <p:sldMasterId id="2147483844" r:id="rId12"/>
  </p:sldMasterIdLst>
  <p:sldIdLst>
    <p:sldId id="256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%202\Sibrat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%202\Sibrat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%202\Sibrat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ive%202\Sibrat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What are your village houses made of?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What are your villages house made of?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Sheet1!$A$1:$A$3</c:f>
              <c:strCache>
                <c:ptCount val="3"/>
                <c:pt idx="0">
                  <c:v>Bricks</c:v>
                </c:pt>
                <c:pt idx="1">
                  <c:v>Clay</c:v>
                </c:pt>
                <c:pt idx="2">
                  <c:v>Wood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9</c:v>
                </c:pt>
                <c:pt idx="1">
                  <c:v>16</c:v>
                </c:pt>
                <c:pt idx="2">
                  <c:v>1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What are cattles used for in villages?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Sheet1!$D$1:$D$3</c:f>
              <c:strCache>
                <c:ptCount val="3"/>
                <c:pt idx="0">
                  <c:v>Plowing Lands</c:v>
                </c:pt>
                <c:pt idx="1">
                  <c:v>Fresh Milk</c:v>
                </c:pt>
                <c:pt idx="2">
                  <c:v>All of the Above</c:v>
                </c:pt>
              </c:strCache>
            </c:strRef>
          </c:cat>
          <c:val>
            <c:numRef>
              <c:f>Sheet1!$E$1:$E$3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17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Where do the villagers mainly get their fresh vegetables from?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Sheet1!$G$1:$G$2</c:f>
              <c:strCache>
                <c:ptCount val="2"/>
                <c:pt idx="0">
                  <c:v>Bazar</c:v>
                </c:pt>
                <c:pt idx="1">
                  <c:v>Directly from the field</c:v>
                </c:pt>
              </c:strCache>
            </c:strRef>
          </c:cat>
          <c:val>
            <c:numRef>
              <c:f>Sheet1!$H$1:$H$2</c:f>
              <c:numCache>
                <c:formatCode>General</c:formatCode>
                <c:ptCount val="2"/>
                <c:pt idx="0">
                  <c:v>6</c:v>
                </c:pt>
                <c:pt idx="1">
                  <c:v>20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wHICH</a:t>
            </a:r>
            <a:r>
              <a:rPr lang="en-US" baseline="0"/>
              <a:t> OF THE FOLLOWING IS A DISADVANTAGE LIVING IN A VILLAGE?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Sheet1!$J$1:$J$2</c:f>
              <c:strCache>
                <c:ptCount val="2"/>
                <c:pt idx="0">
                  <c:v>Bad roads during rainy season</c:v>
                </c:pt>
                <c:pt idx="1">
                  <c:v>There is no wifi over there</c:v>
                </c:pt>
              </c:strCache>
            </c:strRef>
          </c:cat>
          <c:val>
            <c:numRef>
              <c:f>Sheet1!$K$1:$K$2</c:f>
              <c:numCache>
                <c:formatCode>General</c:formatCode>
                <c:ptCount val="2"/>
                <c:pt idx="0">
                  <c:v>20</c:v>
                </c:pt>
                <c:pt idx="1">
                  <c:v>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12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065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6391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9681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68001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36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30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43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151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5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506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009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489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543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866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17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630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4779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22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449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7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714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463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153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334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2156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356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63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851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87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02899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68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9506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54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0642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0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950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1073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62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50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672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32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579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868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8673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400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170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6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11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774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90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47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457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7514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024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166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3220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758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252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0676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145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7317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325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333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0279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38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2461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6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874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3148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37632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58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0134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90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5723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2212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742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122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1101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0494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5993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19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8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2812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5912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60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366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997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0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48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78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6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52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3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08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2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63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022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95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1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0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13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76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7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062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659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1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8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3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7581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07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48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41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259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63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770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1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4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72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7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2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636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225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51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205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1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280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0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29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91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85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0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30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470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73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020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730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069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569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687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771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96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6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57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886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894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089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033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21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7519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2682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870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46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65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68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318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48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84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7640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81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88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36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243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89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24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373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713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69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90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77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4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52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747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755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66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9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33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36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88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8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8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8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0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10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6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E0B56D-7E16-43DA-B545-CA155448F59A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9780F5-9FE5-4CE7-8A77-7A0AE8B0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Village Life in Bangladesh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Sibrat</a:t>
            </a:r>
          </a:p>
          <a:p>
            <a:r>
              <a:rPr lang="en-US" dirty="0" smtClean="0"/>
              <a:t>Id: 2331560</a:t>
            </a:r>
          </a:p>
          <a:p>
            <a:r>
              <a:rPr lang="en-US" dirty="0" smtClean="0"/>
              <a:t>Fundamental of Computer System</a:t>
            </a:r>
            <a:endParaRPr lang="en-US" dirty="0"/>
          </a:p>
        </p:txBody>
      </p:sp>
      <p:pic>
        <p:nvPicPr>
          <p:cNvPr id="1026" name="Picture 2" descr="Bangladesh village in pictures showing life and beauty (202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0" y="3492027"/>
            <a:ext cx="4681345" cy="310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data I collected I wanted to know what people’s opinion is about the life in village nowadays.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56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journey into Village Life in Bangladesh has deepened my understanding of the diverse traditions, challenges, and aspirations of rural communities in South Asia.</a:t>
            </a:r>
          </a:p>
          <a:p>
            <a:r>
              <a:rPr lang="en-US" dirty="0" smtClean="0"/>
              <a:t>The community’s strong bonds and the resilience of women in traditional settings are particularly striking. </a:t>
            </a:r>
          </a:p>
          <a:p>
            <a:r>
              <a:rPr lang="en-US" dirty="0" smtClean="0"/>
              <a:t>The delicate balance between traditional farming practices and modern innovations showcases the adaptability of these communities.</a:t>
            </a:r>
          </a:p>
          <a:p>
            <a:r>
              <a:rPr lang="en-US" dirty="0" smtClean="0"/>
              <a:t>The journey has left me with a profound appreciation for the depth of human connection, the power of adaptation, and the beauty of cultural heritage.</a:t>
            </a:r>
          </a:p>
        </p:txBody>
      </p:sp>
    </p:spTree>
    <p:extLst>
      <p:ext uri="{BB962C8B-B14F-4D97-AF65-F5344CB8AC3E}">
        <p14:creationId xmlns:p14="http://schemas.microsoft.com/office/powerpoint/2010/main" val="8056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Research question</a:t>
            </a:r>
          </a:p>
          <a:p>
            <a:r>
              <a:rPr lang="en-US" dirty="0" smtClean="0"/>
              <a:t>Research objectives</a:t>
            </a:r>
          </a:p>
          <a:p>
            <a:r>
              <a:rPr lang="en-US" dirty="0" smtClean="0"/>
              <a:t>Research method</a:t>
            </a:r>
          </a:p>
          <a:p>
            <a:r>
              <a:rPr lang="en-US" dirty="0" smtClean="0"/>
              <a:t>Contributions</a:t>
            </a:r>
          </a:p>
          <a:p>
            <a:r>
              <a:rPr lang="en-US" dirty="0" smtClean="0"/>
              <a:t>Description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What did I learn</a:t>
            </a:r>
          </a:p>
        </p:txBody>
      </p:sp>
    </p:spTree>
    <p:extLst>
      <p:ext uri="{BB962C8B-B14F-4D97-AF65-F5344CB8AC3E}">
        <p14:creationId xmlns:p14="http://schemas.microsoft.com/office/powerpoint/2010/main" val="37695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Bangladesh, with its lush green landscapes and fertile deltas, is home to a significant rural population.</a:t>
            </a:r>
          </a:p>
          <a:p>
            <a:r>
              <a:rPr lang="en-US" dirty="0" smtClean="0"/>
              <a:t>Approximately 70% of the country’s population resides in villages, embracing a way of life deeply rooted in tradition and agriculture.</a:t>
            </a:r>
          </a:p>
          <a:p>
            <a:r>
              <a:rPr lang="en-US" dirty="0" smtClean="0"/>
              <a:t>This presentation explores the various aspects that shape village life in Bangladesh, showcasing the essence of their culture.</a:t>
            </a:r>
          </a:p>
        </p:txBody>
      </p:sp>
    </p:spTree>
    <p:extLst>
      <p:ext uri="{BB962C8B-B14F-4D97-AF65-F5344CB8AC3E}">
        <p14:creationId xmlns:p14="http://schemas.microsoft.com/office/powerpoint/2010/main" val="29417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socio-economic dynamics and cultural transformations shaping contemporary village life in Bangladesh, and how do these factors impact the traditional social structures and livelihoods of rural communities?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investigate the traditional social structures and community dynamics that have historically defined village life in Bangladesh.</a:t>
            </a:r>
          </a:p>
          <a:p>
            <a:r>
              <a:rPr lang="en-US" dirty="0" smtClean="0"/>
              <a:t>To examine the impact of urbanization and modernization on the cultural practices and values within rural communities in Bangladesh.</a:t>
            </a:r>
          </a:p>
          <a:p>
            <a:r>
              <a:rPr lang="en-US" dirty="0" smtClean="0"/>
              <a:t>To analyze the role of education and technology in shaping their aspirations and opportunities of villagers in Bangladesh.</a:t>
            </a:r>
          </a:p>
          <a:p>
            <a:r>
              <a:rPr lang="en-US" dirty="0" smtClean="0"/>
              <a:t>To explore the gender dynamics and roles within village households and their evolution in response to changing socio-economic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Field Surveys and Questionnaires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In-depth Interviews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Participant Observation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Focus Group Discussion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Document Analysis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9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Socio-Economic Understanding</a:t>
            </a:r>
          </a:p>
          <a:p>
            <a:r>
              <a:rPr lang="en-US" dirty="0" smtClean="0"/>
              <a:t>Cultural Preservation and Adaptation</a:t>
            </a:r>
          </a:p>
          <a:p>
            <a:r>
              <a:rPr lang="en-US" dirty="0" smtClean="0"/>
              <a:t>Gender Dynamics and Empowerment</a:t>
            </a:r>
          </a:p>
          <a:p>
            <a:r>
              <a:rPr lang="en-US" dirty="0" smtClean="0"/>
              <a:t>Policy Formulation and Development</a:t>
            </a:r>
          </a:p>
          <a:p>
            <a:r>
              <a:rPr lang="en-US" dirty="0" smtClean="0"/>
              <a:t>Climate Change and Adaptation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0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Village life in Bangladesh is a blend of tradition, resilience, and community dynamics, characterized by close-knit communities, centuries-old customs, and delicate balance between tradition and modernity.</a:t>
            </a:r>
          </a:p>
          <a:p>
            <a:r>
              <a:rPr lang="en-US" dirty="0" smtClean="0"/>
              <a:t>Social interactions thrive in bazaars, festivals, and intimate gatherings, reinforcing cultural ties and strengthening bonds.</a:t>
            </a:r>
          </a:p>
          <a:p>
            <a:r>
              <a:rPr lang="en-US" dirty="0" smtClean="0"/>
              <a:t>Agriculture sustains much of village livelihoods, with fields of rice, jute, and other crops symbolizing seasonal rhythms.</a:t>
            </a:r>
          </a:p>
          <a:p>
            <a:r>
              <a:rPr lang="en-US" dirty="0" smtClean="0"/>
              <a:t>Women, often the backbone of rural households, contribute significantly to household management and agricultural endeavors.</a:t>
            </a:r>
          </a:p>
          <a:p>
            <a:r>
              <a:rPr lang="en-US" dirty="0" smtClean="0"/>
              <a:t>Technology and urban influences have also impacted village life, with young villagers grappling with city lights and heritage preservations.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38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14825"/>
              </p:ext>
            </p:extLst>
          </p:nvPr>
        </p:nvGraphicFramePr>
        <p:xfrm>
          <a:off x="418744" y="175829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302194"/>
              </p:ext>
            </p:extLst>
          </p:nvPr>
        </p:nvGraphicFramePr>
        <p:xfrm>
          <a:off x="92579" y="16386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9675511"/>
              </p:ext>
            </p:extLst>
          </p:nvPr>
        </p:nvGraphicFramePr>
        <p:xfrm>
          <a:off x="3656175" y="35670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145228"/>
              </p:ext>
            </p:extLst>
          </p:nvPr>
        </p:nvGraphicFramePr>
        <p:xfrm>
          <a:off x="7620000" y="9379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448098"/>
              </p:ext>
            </p:extLst>
          </p:nvPr>
        </p:nvGraphicFramePr>
        <p:xfrm>
          <a:off x="3792909" y="34503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254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0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1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12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8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9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</TotalTime>
  <Words>536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12</vt:i4>
      </vt:variant>
    </vt:vector>
  </HeadingPairs>
  <TitlesOfParts>
    <vt:vector size="37" baseType="lpstr">
      <vt:lpstr>Arial</vt:lpstr>
      <vt:lpstr>Bookman Old Style</vt:lpstr>
      <vt:lpstr>Calibri</vt:lpstr>
      <vt:lpstr>Calibri Light</vt:lpstr>
      <vt:lpstr>Century Gothic</vt:lpstr>
      <vt:lpstr>Corbel</vt:lpstr>
      <vt:lpstr>Garamond</vt:lpstr>
      <vt:lpstr>Rockwell</vt:lpstr>
      <vt:lpstr>Trebuchet MS</vt:lpstr>
      <vt:lpstr>Tw Cen MT</vt:lpstr>
      <vt:lpstr>Tw Cen MT Condensed</vt:lpstr>
      <vt:lpstr>Wingdings 2</vt:lpstr>
      <vt:lpstr>Wingdings 3</vt:lpstr>
      <vt:lpstr>Facet</vt:lpstr>
      <vt:lpstr>Integral</vt:lpstr>
      <vt:lpstr>Ion</vt:lpstr>
      <vt:lpstr>Ion Boardroom</vt:lpstr>
      <vt:lpstr>Organic</vt:lpstr>
      <vt:lpstr>Retrospect</vt:lpstr>
      <vt:lpstr>Slice</vt:lpstr>
      <vt:lpstr>Wisp</vt:lpstr>
      <vt:lpstr>Celestial</vt:lpstr>
      <vt:lpstr>Damask</vt:lpstr>
      <vt:lpstr>Depth</vt:lpstr>
      <vt:lpstr>Frame</vt:lpstr>
      <vt:lpstr>Village Life in Bangladesh</vt:lpstr>
      <vt:lpstr>Table of Contents</vt:lpstr>
      <vt:lpstr>Introduction</vt:lpstr>
      <vt:lpstr>Research question</vt:lpstr>
      <vt:lpstr>Research objectives</vt:lpstr>
      <vt:lpstr>Research method</vt:lpstr>
      <vt:lpstr>Contributions</vt:lpstr>
      <vt:lpstr>Description</vt:lpstr>
      <vt:lpstr>Data</vt:lpstr>
      <vt:lpstr>Results</vt:lpstr>
      <vt:lpstr>What did I learn?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Life in Bangladesh</dc:title>
  <dc:creator>User</dc:creator>
  <cp:lastModifiedBy>User</cp:lastModifiedBy>
  <cp:revision>35</cp:revision>
  <dcterms:created xsi:type="dcterms:W3CDTF">2023-08-11T13:59:06Z</dcterms:created>
  <dcterms:modified xsi:type="dcterms:W3CDTF">2023-08-15T15:35:48Z</dcterms:modified>
</cp:coreProperties>
</file>